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85" r:id="rId3"/>
    <p:sldId id="286" r:id="rId4"/>
    <p:sldId id="288" r:id="rId5"/>
    <p:sldId id="28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33D"/>
    <a:srgbClr val="98988F"/>
    <a:srgbClr val="FFFFFF"/>
    <a:srgbClr val="009D77"/>
    <a:srgbClr val="E5E0D9"/>
    <a:srgbClr val="B83D24"/>
    <a:srgbClr val="000000"/>
    <a:srgbClr val="E58C40"/>
    <a:srgbClr val="805462"/>
    <a:srgbClr val="16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67F7D-B404-CD44-B10E-629AF6C6097F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73CD-89DB-424D-BBCE-CDDFBDF1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3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4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3475-DE9A-4875-82E1-BC3EA89EE554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BABC-92AF-43E1-AA21-708B25F45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DEABA6F-CCD1-825C-DFDA-4C5578474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C3F3B11-0F2C-992A-D92D-7D205A55E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9965" y="1122363"/>
            <a:ext cx="6973677" cy="2387600"/>
          </a:xfrm>
        </p:spPr>
        <p:txBody>
          <a:bodyPr/>
          <a:lstStyle/>
          <a:p>
            <a:pPr algn="r"/>
            <a:endParaRPr lang="en-US" b="1" dirty="0">
              <a:solidFill>
                <a:srgbClr val="74233D"/>
              </a:solidFill>
              <a:latin typeface="+mn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3E2588E-C1B5-C955-C826-3C6BD65A0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9965" y="3602038"/>
            <a:ext cx="6973677" cy="1655762"/>
          </a:xfrm>
        </p:spPr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AA77FC65-8F9C-C7DC-591B-B84D9564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42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04890-734B-92C6-34C9-BB9B5942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74233D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8392-C01F-24D7-A7E6-CD26E745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9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77FC65-8F9C-C7DC-591B-B84D9564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00" y="0"/>
            <a:ext cx="12242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04890-734B-92C6-34C9-BB9B5942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74233D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8392-C01F-24D7-A7E6-CD26E745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2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4890-734B-92C6-34C9-BB9B5942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44"/>
            <a:ext cx="10515600" cy="1325563"/>
          </a:xfrm>
        </p:spPr>
        <p:txBody>
          <a:bodyPr/>
          <a:lstStyle/>
          <a:p>
            <a:endParaRPr lang="en-US" b="1" dirty="0">
              <a:solidFill>
                <a:srgbClr val="74233D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8392-C01F-24D7-A7E6-CD26E745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8BE80-714A-7FB2-E107-7512897D4833}"/>
              </a:ext>
            </a:extLst>
          </p:cNvPr>
          <p:cNvSpPr/>
          <p:nvPr/>
        </p:nvSpPr>
        <p:spPr>
          <a:xfrm>
            <a:off x="-65977" y="1398933"/>
            <a:ext cx="12191997" cy="5373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8B4CFC8-2B05-23BF-BD92-B5D1CEAC56BB}"/>
              </a:ext>
            </a:extLst>
          </p:cNvPr>
          <p:cNvSpPr/>
          <p:nvPr/>
        </p:nvSpPr>
        <p:spPr>
          <a:xfrm>
            <a:off x="0" y="5504211"/>
            <a:ext cx="1340427" cy="1361819"/>
          </a:xfrm>
          <a:prstGeom prst="rtTriangle">
            <a:avLst/>
          </a:prstGeom>
          <a:solidFill>
            <a:srgbClr val="9898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ECDC015-9016-D2C6-F77F-BE5DAF43E4FC}"/>
              </a:ext>
            </a:extLst>
          </p:cNvPr>
          <p:cNvSpPr/>
          <p:nvPr/>
        </p:nvSpPr>
        <p:spPr>
          <a:xfrm>
            <a:off x="-3" y="6090695"/>
            <a:ext cx="773433" cy="775335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DAF62D-F53D-086D-A6AC-454D5A3DE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76" b="33226"/>
          <a:stretch/>
        </p:blipFill>
        <p:spPr>
          <a:xfrm>
            <a:off x="214821" y="6309350"/>
            <a:ext cx="312355" cy="3839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4AD5F5-1A74-D256-E8FB-85FA466F99EB}"/>
              </a:ext>
            </a:extLst>
          </p:cNvPr>
          <p:cNvSpPr/>
          <p:nvPr/>
        </p:nvSpPr>
        <p:spPr>
          <a:xfrm>
            <a:off x="0" y="-2272"/>
            <a:ext cx="12184035" cy="1023543"/>
          </a:xfrm>
          <a:prstGeom prst="rect">
            <a:avLst/>
          </a:prstGeom>
          <a:solidFill>
            <a:srgbClr val="9898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42F846-6057-747D-02EA-E44325DD4470}"/>
              </a:ext>
            </a:extLst>
          </p:cNvPr>
          <p:cNvSpPr/>
          <p:nvPr/>
        </p:nvSpPr>
        <p:spPr>
          <a:xfrm>
            <a:off x="9918218" y="15502"/>
            <a:ext cx="2265818" cy="1295399"/>
          </a:xfrm>
          <a:prstGeom prst="rect">
            <a:avLst/>
          </a:prstGeom>
          <a:solidFill>
            <a:srgbClr val="98988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15767DEC-D223-4B51-7F1D-AA090F2F0BC0}"/>
              </a:ext>
            </a:extLst>
          </p:cNvPr>
          <p:cNvSpPr/>
          <p:nvPr/>
        </p:nvSpPr>
        <p:spPr>
          <a:xfrm rot="10800000">
            <a:off x="8707127" y="8029"/>
            <a:ext cx="1211089" cy="1295398"/>
          </a:xfrm>
          <a:prstGeom prst="rtTriangle">
            <a:avLst/>
          </a:prstGeom>
          <a:solidFill>
            <a:srgbClr val="98988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160427C-949B-B8E9-77D4-5D7D2E71608D}"/>
              </a:ext>
            </a:extLst>
          </p:cNvPr>
          <p:cNvSpPr/>
          <p:nvPr/>
        </p:nvSpPr>
        <p:spPr>
          <a:xfrm rot="10800000">
            <a:off x="9918217" y="-2267"/>
            <a:ext cx="1211089" cy="1313168"/>
          </a:xfrm>
          <a:prstGeom prst="rtTriangle">
            <a:avLst/>
          </a:prstGeom>
          <a:solidFill>
            <a:srgbClr val="98988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B2E6A1-D535-C29C-0699-E3A2C99240A0}"/>
              </a:ext>
            </a:extLst>
          </p:cNvPr>
          <p:cNvSpPr/>
          <p:nvPr/>
        </p:nvSpPr>
        <p:spPr>
          <a:xfrm>
            <a:off x="11129309" y="-14515"/>
            <a:ext cx="1027953" cy="1317944"/>
          </a:xfrm>
          <a:prstGeom prst="rect">
            <a:avLst/>
          </a:prstGeom>
          <a:solidFill>
            <a:srgbClr val="98988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BD1C216-B604-46FD-E5F8-45D0B687E260}"/>
              </a:ext>
            </a:extLst>
          </p:cNvPr>
          <p:cNvSpPr/>
          <p:nvPr/>
        </p:nvSpPr>
        <p:spPr>
          <a:xfrm rot="10800000">
            <a:off x="10966580" y="-14517"/>
            <a:ext cx="1217455" cy="1307645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8392-C01F-24D7-A7E6-CD26E745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548F5-E577-6B07-24BC-F72AEFA17EAA}"/>
              </a:ext>
            </a:extLst>
          </p:cNvPr>
          <p:cNvSpPr/>
          <p:nvPr/>
        </p:nvSpPr>
        <p:spPr>
          <a:xfrm>
            <a:off x="0" y="1621971"/>
            <a:ext cx="12192000" cy="5236029"/>
          </a:xfrm>
          <a:prstGeom prst="rect">
            <a:avLst/>
          </a:prstGeom>
          <a:solidFill>
            <a:srgbClr val="9898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59FE7-60DE-9519-4CD2-7C265551F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57" y="1041710"/>
            <a:ext cx="5683173" cy="301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5F157-83E6-CFD6-80B6-ACDD11CB7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1" y="237953"/>
            <a:ext cx="590554" cy="7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8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5A714503-3D56-1C49-8351-8769A1490008}" vid="{306CCEB9-6546-A348-87DE-74DE63B774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Mallory Johnson</dc:creator>
  <cp:lastModifiedBy>Mallory Johnson</cp:lastModifiedBy>
  <cp:revision>1</cp:revision>
  <cp:lastPrinted>2017-09-01T20:40:24Z</cp:lastPrinted>
  <dcterms:created xsi:type="dcterms:W3CDTF">2024-07-29T20:34:58Z</dcterms:created>
  <dcterms:modified xsi:type="dcterms:W3CDTF">2024-07-29T20:35:23Z</dcterms:modified>
</cp:coreProperties>
</file>