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2"/>
    <p:restoredTop sz="95964"/>
  </p:normalViewPr>
  <p:slideViewPr>
    <p:cSldViewPr snapToGrid="0">
      <p:cViewPr varScale="1">
        <p:scale>
          <a:sx n="98" d="100"/>
          <a:sy n="98" d="100"/>
        </p:scale>
        <p:origin x="20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7A6E33-2044-21C0-1D6A-0D53184B39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2919" y="6220460"/>
            <a:ext cx="2503344" cy="45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7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3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vert27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horz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25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9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914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1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07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50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8FE4E6-927E-7F7A-68E0-B401F24CE0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2919" y="6220460"/>
            <a:ext cx="2503344" cy="45903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C8328CD-8C7E-F6F9-97F5-B0FA476EB5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16000"/>
          </a:blip>
          <a:stretch>
            <a:fillRect/>
          </a:stretch>
        </p:blipFill>
        <p:spPr>
          <a:xfrm rot="17791444">
            <a:off x="3994340" y="1219338"/>
            <a:ext cx="8444429" cy="924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182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31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394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711954-D1B4-708A-2A02-DAFB1F68097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16000"/>
          </a:blip>
          <a:stretch>
            <a:fillRect/>
          </a:stretch>
        </p:blipFill>
        <p:spPr>
          <a:xfrm rot="17791444">
            <a:off x="3994340" y="1219338"/>
            <a:ext cx="8444429" cy="924594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0A52794-0286-B64D-94DC-7FCF6C18611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199569-3EC2-B753-E046-D51B297A8FE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52919" y="6220460"/>
            <a:ext cx="2503344" cy="45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2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7EF2F-838B-306F-6382-4BF3B77A75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48C766-DF90-FBDD-1167-B60443299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1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B513D-D81C-CD36-FFBF-174988040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04F5C-2245-8036-FD58-D0F863CAE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06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D65E6-F0A9-D8C6-3EC5-8537FDE1B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6D9D9-20D8-3E29-EDD7-BCE815711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1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55FA7-14BD-3A47-59E0-EE4745A1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E3B58-4CD6-C952-FA14-756971AAFD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3DBEBF-5307-3318-6B2A-1407EDEDA1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8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06D6E-6D9E-9DE4-428C-D71A4DEE0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58027D-4493-8D1A-4EF1-BFD0D78693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4294E-F39C-3086-F069-9DF9F61AD0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1B0A9E-F8F0-C441-29C5-7B20347E80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F91261-5C00-3AE7-EBE5-677873BC721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9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700CC-853E-9A6B-2B97-0E430AFFD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44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857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FEEC5-AC16-F56D-6720-4B16895D4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CBA20-E84A-59F1-D54F-D1EE09321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F0EA5-5940-E7CB-853E-7A6460BDC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33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5FBCB-0696-92CD-8D24-1A4D37A71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689AD1-5EE5-A233-AEF2-79A42A58E936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ECBFE-A097-E140-1B2D-437233583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9805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AGTS">
      <a:dk1>
        <a:srgbClr val="285C69"/>
      </a:dk1>
      <a:lt1>
        <a:srgbClr val="FFFFFF"/>
      </a:lt1>
      <a:dk2>
        <a:srgbClr val="2F829E"/>
      </a:dk2>
      <a:lt2>
        <a:srgbClr val="CFD0CB"/>
      </a:lt2>
      <a:accent1>
        <a:srgbClr val="285C69"/>
      </a:accent1>
      <a:accent2>
        <a:srgbClr val="2F829E"/>
      </a:accent2>
      <a:accent3>
        <a:srgbClr val="CFD0CB"/>
      </a:accent3>
      <a:accent4>
        <a:srgbClr val="BAAD8B"/>
      </a:accent4>
      <a:accent5>
        <a:srgbClr val="657769"/>
      </a:accent5>
      <a:accent6>
        <a:srgbClr val="A8ADA3"/>
      </a:accent6>
      <a:hlink>
        <a:srgbClr val="2F829E"/>
      </a:hlink>
      <a:folHlink>
        <a:srgbClr val="2F829E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TS PowerPoint Template 04.05.2023" id="{8935BD25-457E-C949-8200-6447B3ABA00F}" vid="{67FE1407-C837-3B4B-88B5-AF8EDDCE5A3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</TotalTime>
  <Words>0</Words>
  <Application>Microsoft Macintosh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Frame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Rowe</dc:creator>
  <cp:lastModifiedBy>Rachel Rowe</cp:lastModifiedBy>
  <cp:revision>1</cp:revision>
  <dcterms:created xsi:type="dcterms:W3CDTF">2023-04-06T13:16:30Z</dcterms:created>
  <dcterms:modified xsi:type="dcterms:W3CDTF">2023-04-06T13:17:43Z</dcterms:modified>
</cp:coreProperties>
</file>