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embeddedFontLst>
    <p:embeddedFont>
      <p:font typeface="Bitter ExtraBold" pitchFamily="2" charset="77"/>
      <p:bold r:id="rId3"/>
      <p:italic r:id="rId4"/>
      <p:boldItalic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27"/>
    <p:restoredTop sz="94630"/>
  </p:normalViewPr>
  <p:slideViewPr>
    <p:cSldViewPr snapToGrid="0">
      <p:cViewPr varScale="1">
        <p:scale>
          <a:sx n="113" d="100"/>
          <a:sy n="113" d="100"/>
        </p:scale>
        <p:origin x="10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47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43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0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3955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446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576446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18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1731"/>
            <a:ext cx="10515600" cy="31094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6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408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8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76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0C2F75-2EBE-FA89-7FB0-9D46B84E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83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09F29B-0F6C-F59F-EFC0-C65C296DE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2830"/>
            <a:ext cx="10515600" cy="310944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034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668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B97C9-0080-C15B-BE2F-E22BE5C62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D8F27-CC07-BCFB-66C4-B34E629F0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59859"/>
            <a:ext cx="6172200" cy="430119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891BB-135D-889E-C2BB-DEB9DB743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3932237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233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C53960-4F71-5FAE-6256-8D39A0EC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B40CD1-7E7B-5224-0C98-095616041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3932237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6352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1"/>
            <a:ext cx="6096000" cy="685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AC53960-4F71-5FAE-6256-8D39A0EC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44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B40CD1-7E7B-5224-0C98-095616041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0442" y="3160059"/>
            <a:ext cx="5337245" cy="25052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B2FC5A-E07A-F442-A0FE-7C8DE0B70C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384313" y="5204845"/>
            <a:ext cx="13716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9327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724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0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63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-1"/>
            <a:ext cx="6096000" cy="6858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5B2FC5A-E07A-F442-A0FE-7C8DE0B70C29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0436087" y="5204845"/>
            <a:ext cx="13716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743E15-F52E-7F89-FF21-D1AD479A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59859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D0DAD0A-E718-1FAD-5358-85D67580E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160059"/>
            <a:ext cx="4875075" cy="25433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929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38798D-488E-E4BA-B8E0-9586E471EE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1"/>
            <a:ext cx="12192000" cy="6062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126BB2-B608-3996-1BE6-0A09C8F82A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19640" y="6211531"/>
            <a:ext cx="431149" cy="5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8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9942-B5B8-4DDC-9CFD-B5750C1DC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47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3D28F-B2F9-E279-6B4B-2A72B5DCE0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43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7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FEADED-3ACC-C6BF-7CD8-A93E38DD1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72416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E95542E-F478-6995-E484-1B1DE5C63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09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7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94362-D979-DA94-C21A-C74638AD1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228DD-2193-853C-6DD3-CF1E27E9A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1731"/>
            <a:ext cx="10515600" cy="31094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E4B05-279F-46A0-769F-6F907E03E19E}"/>
              </a:ext>
            </a:extLst>
          </p:cNvPr>
          <p:cNvSpPr/>
          <p:nvPr userDrawn="1"/>
        </p:nvSpPr>
        <p:spPr>
          <a:xfrm>
            <a:off x="6096001" y="-1"/>
            <a:ext cx="6096000" cy="64142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3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026D7-BCB3-8B34-CB91-2AAC4342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60958-296C-7E86-E49D-A4DDCCFE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8910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DAD1A-4022-1743-B2AE-3469BCCEB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901389"/>
            <a:ext cx="5181600" cy="3149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E59350-99A0-ECB7-8B27-FB21F7491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784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69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446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4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44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2305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C3210-D7E0-46C1-7C50-6F74CF95B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6446" y="1559859"/>
            <a:ext cx="5181600" cy="4301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79312-AA4E-BFCD-3442-1EE95CA5D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44" y="1559859"/>
            <a:ext cx="5021451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0271825-19F0-EA22-00CF-95EB9129A923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511444" y="3160059"/>
            <a:ext cx="5021451" cy="2700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664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15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8" r:id="rId3"/>
    <p:sldLayoutId id="2147483660" r:id="rId4"/>
    <p:sldLayoutId id="2147483650" r:id="rId5"/>
    <p:sldLayoutId id="2147483651" r:id="rId6"/>
    <p:sldLayoutId id="2147483652" r:id="rId7"/>
    <p:sldLayoutId id="2147483663" r:id="rId8"/>
    <p:sldLayoutId id="2147483670" r:id="rId9"/>
    <p:sldLayoutId id="2147483664" r:id="rId10"/>
    <p:sldLayoutId id="2147483654" r:id="rId11"/>
    <p:sldLayoutId id="2147483665" r:id="rId12"/>
    <p:sldLayoutId id="2147483669" r:id="rId13"/>
    <p:sldLayoutId id="2147483666" r:id="rId14"/>
    <p:sldLayoutId id="2147483668" r:id="rId15"/>
    <p:sldLayoutId id="2147483655" r:id="rId16"/>
    <p:sldLayoutId id="2147483656" r:id="rId17"/>
    <p:sldLayoutId id="2147483657" r:id="rId18"/>
    <p:sldLayoutId id="2147483661" r:id="rId19"/>
    <p:sldLayoutId id="2147483667" r:id="rId20"/>
    <p:sldLayoutId id="214748366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itter Extra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39A54-2CAC-84D0-2AA6-58A19FD604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1FD738-FED3-43D9-EA7F-2D09FEEBFC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39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vangel">
      <a:dk1>
        <a:srgbClr val="000000"/>
      </a:dk1>
      <a:lt1>
        <a:srgbClr val="FFFFFF"/>
      </a:lt1>
      <a:dk2>
        <a:srgbClr val="75243C"/>
      </a:dk2>
      <a:lt2>
        <a:srgbClr val="F2F1EF"/>
      </a:lt2>
      <a:accent1>
        <a:srgbClr val="A8ADA3"/>
      </a:accent1>
      <a:accent2>
        <a:srgbClr val="515151"/>
      </a:accent2>
      <a:accent3>
        <a:srgbClr val="F2F0EE"/>
      </a:accent3>
      <a:accent4>
        <a:srgbClr val="75243A"/>
      </a:accent4>
      <a:accent5>
        <a:srgbClr val="FEFFFF"/>
      </a:accent5>
      <a:accent6>
        <a:srgbClr val="4F5250"/>
      </a:accent6>
      <a:hlink>
        <a:srgbClr val="E10B33"/>
      </a:hlink>
      <a:folHlink>
        <a:srgbClr val="E4643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Template - EU ONLINE" id="{84427058-4A13-6D45-BFE6-5E3620AAEB1B}" vid="{8C5E388E-D3D1-1443-99AD-25EB0F818B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Bitter ExtraBold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Jillian Girdner</dc:creator>
  <cp:lastModifiedBy>Jillian Girdner</cp:lastModifiedBy>
  <cp:revision>1</cp:revision>
  <dcterms:created xsi:type="dcterms:W3CDTF">2026-07-21T15:50:26Z</dcterms:created>
  <dcterms:modified xsi:type="dcterms:W3CDTF">2026-07-21T15:50:38Z</dcterms:modified>
</cp:coreProperties>
</file>