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Bitter ExtraBold" pitchFamily="2" charset="77"/>
      <p:bold r:id="rId3"/>
      <p:italic r:id="rId4"/>
      <p:boldItalic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27"/>
    <p:restoredTop sz="94630"/>
  </p:normalViewPr>
  <p:slideViewPr>
    <p:cSldViewPr snapToGrid="0">
      <p:cViewPr varScale="1">
        <p:scale>
          <a:sx n="113" d="100"/>
          <a:sy n="113" d="100"/>
        </p:scale>
        <p:origin x="10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0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55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446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576446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18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6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0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8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76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034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66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B97C9-0080-C15B-BE2F-E22BE5C6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D8F27-CC07-BCFB-66C4-B34E629F0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59859"/>
            <a:ext cx="6172200" cy="430119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891BB-135D-889E-C2BB-DEB9DB743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33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6352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44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442" y="3160059"/>
            <a:ext cx="5337245" cy="25052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84313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327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63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0436087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743E15-F52E-7F89-FF21-D1AD479A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D0DAD0A-E718-1FAD-5358-85D67580E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4875075" cy="25433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929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12192000" cy="6062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1630B-B55A-15C3-7BE2-4E5859ACD8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9640" y="6211531"/>
            <a:ext cx="431149" cy="5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8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7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FEADED-3ACC-C6BF-7CD8-A93E38DD1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E95542E-F478-6995-E484-1B1DE5C63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7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4362-D979-DA94-C21A-C74638AD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228DD-2193-853C-6DD3-CF1E27E9A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E4B05-279F-46A0-769F-6F907E03E19E}"/>
              </a:ext>
            </a:extLst>
          </p:cNvPr>
          <p:cNvSpPr/>
          <p:nvPr userDrawn="1"/>
        </p:nvSpPr>
        <p:spPr>
          <a:xfrm>
            <a:off x="6096001" y="-1"/>
            <a:ext cx="6096000" cy="641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3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26D7-BCB3-8B34-CB91-2AAC4342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60958-296C-7E86-E49D-A4DDCCFE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91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DAD1A-4022-1743-B2AE-3469BCCEB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E59350-99A0-ECB7-8B27-FB21F749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9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2305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64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5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8" r:id="rId3"/>
    <p:sldLayoutId id="2147483660" r:id="rId4"/>
    <p:sldLayoutId id="2147483650" r:id="rId5"/>
    <p:sldLayoutId id="2147483651" r:id="rId6"/>
    <p:sldLayoutId id="2147483652" r:id="rId7"/>
    <p:sldLayoutId id="2147483663" r:id="rId8"/>
    <p:sldLayoutId id="2147483670" r:id="rId9"/>
    <p:sldLayoutId id="2147483664" r:id="rId10"/>
    <p:sldLayoutId id="2147483654" r:id="rId11"/>
    <p:sldLayoutId id="2147483665" r:id="rId12"/>
    <p:sldLayoutId id="2147483669" r:id="rId13"/>
    <p:sldLayoutId id="2147483666" r:id="rId14"/>
    <p:sldLayoutId id="2147483668" r:id="rId15"/>
    <p:sldLayoutId id="2147483655" r:id="rId16"/>
    <p:sldLayoutId id="2147483656" r:id="rId17"/>
    <p:sldLayoutId id="2147483657" r:id="rId18"/>
    <p:sldLayoutId id="2147483661" r:id="rId19"/>
    <p:sldLayoutId id="2147483667" r:id="rId20"/>
    <p:sldLayoutId id="214748366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itter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39A54-2CAC-84D0-2AA6-58A19FD604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1FD738-FED3-43D9-EA7F-2D09FEEBFC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39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vangel">
      <a:dk1>
        <a:srgbClr val="000000"/>
      </a:dk1>
      <a:lt1>
        <a:srgbClr val="FFFFFF"/>
      </a:lt1>
      <a:dk2>
        <a:srgbClr val="75243C"/>
      </a:dk2>
      <a:lt2>
        <a:srgbClr val="F2F1EF"/>
      </a:lt2>
      <a:accent1>
        <a:srgbClr val="A8ADA3"/>
      </a:accent1>
      <a:accent2>
        <a:srgbClr val="515151"/>
      </a:accent2>
      <a:accent3>
        <a:srgbClr val="F2F0EE"/>
      </a:accent3>
      <a:accent4>
        <a:srgbClr val="75243A"/>
      </a:accent4>
      <a:accent5>
        <a:srgbClr val="FEFFFF"/>
      </a:accent5>
      <a:accent6>
        <a:srgbClr val="4F5250"/>
      </a:accent6>
      <a:hlink>
        <a:srgbClr val="E10B33"/>
      </a:hlink>
      <a:folHlink>
        <a:srgbClr val="E4643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- Evangel" id="{4D9F2D58-2A88-794D-BBB3-4224AA312543}" vid="{CA603FFD-6B23-104E-B6C8-4D6F545B79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Bitter ExtraBold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Jillian Girdner</dc:creator>
  <cp:lastModifiedBy>Jillian Girdner</cp:lastModifiedBy>
  <cp:revision>1</cp:revision>
  <dcterms:created xsi:type="dcterms:W3CDTF">2026-07-21T15:50:58Z</dcterms:created>
  <dcterms:modified xsi:type="dcterms:W3CDTF">2026-07-21T15:51:07Z</dcterms:modified>
</cp:coreProperties>
</file>